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ECB04-966D-483B-8CFF-9406DC109781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C6C29-76BB-4B41-A8D5-1EA453DAB4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653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9CBC0B5-2E50-4960-A0AD-5FC30036E99E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02F722C-F0AE-4F63-837C-46A02B5D85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The Power of </a:t>
            </a:r>
            <a:r>
              <a:rPr lang="en-US" sz="3200" dirty="0"/>
              <a:t>a</a:t>
            </a:r>
            <a:r>
              <a:rPr lang="en-US" sz="3200" dirty="0" smtClean="0"/>
              <a:t>n Image: </a:t>
            </a:r>
            <a:r>
              <a:rPr lang="en-US" sz="3200" dirty="0" err="1" smtClean="0"/>
              <a:t>Antisemitism</a:t>
            </a:r>
            <a:r>
              <a:rPr lang="en-US" sz="3200" dirty="0" smtClean="0"/>
              <a:t> and Propaganda</a:t>
            </a:r>
            <a:endParaRPr lang="en-US" sz="3200" dirty="0"/>
          </a:p>
        </p:txBody>
      </p:sp>
      <p:pic>
        <p:nvPicPr>
          <p:cNvPr id="26626" name="Picture 2" descr="http://www.chgs.umn.edu/Histories/otherness/images/punishthem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524000"/>
            <a:ext cx="3367625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Antisemitism and Propaganda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paper’s publisher and editor was Julius Streicher, a Nazi German.</a:t>
            </a:r>
          </a:p>
          <a:p>
            <a:r>
              <a:rPr lang="en-US" dirty="0" smtClean="0"/>
              <a:t>His goal was to capture the attention of the masses.</a:t>
            </a:r>
          </a:p>
          <a:p>
            <a:r>
              <a:rPr lang="en-US" dirty="0" smtClean="0"/>
              <a:t>By 1925, he realized that cartoons and photographs could be absorbed faster than a written article.</a:t>
            </a:r>
            <a:endParaRPr lang="en-US" dirty="0"/>
          </a:p>
        </p:txBody>
      </p:sp>
      <p:pic>
        <p:nvPicPr>
          <p:cNvPr id="31746" name="Picture 2" descr="http://t2.gstatic.com/images?q=tbn:ANd9GcTrplsQ4Lct0sQbNtY4y3pNxpeE1jWVDE-HNXpBDQuTVTDJdmiJZ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752600"/>
            <a:ext cx="3340394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Antisemitism and Propaganda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 hired the cartoonist Philipp Rupprect (pen name Fips), who went on to draw thousands of anti-Jewish caricatures for the paper.</a:t>
            </a:r>
          </a:p>
          <a:p>
            <a:r>
              <a:rPr lang="en-US" dirty="0" smtClean="0"/>
              <a:t>Streicher was hanged in 1946 as a war criminal.  His last words were “Hail, Hitler!”</a:t>
            </a:r>
            <a:endParaRPr lang="en-US" dirty="0"/>
          </a:p>
        </p:txBody>
      </p:sp>
      <p:pic>
        <p:nvPicPr>
          <p:cNvPr id="33794" name="Picture 2" descr="http://t0.gstatic.com/images?q=tbn:ANd9GcR458ocnfg7lPpAkHZx2lRbr6VtXXn1AErGfQiap_Ytemn-CYH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799" y="1905000"/>
            <a:ext cx="4112465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077200" cy="4526280"/>
          </a:xfrm>
        </p:spPr>
        <p:txBody>
          <a:bodyPr/>
          <a:lstStyle/>
          <a:p>
            <a:r>
              <a:rPr lang="en-US" dirty="0" smtClean="0"/>
              <a:t>Create a comic strip in which a character uses elements of propaganda to persuade a group on a topic.</a:t>
            </a:r>
          </a:p>
          <a:p>
            <a:r>
              <a:rPr lang="en-US" dirty="0" smtClean="0"/>
              <a:t>Must be at least 5 panels.</a:t>
            </a:r>
          </a:p>
          <a:p>
            <a:r>
              <a:rPr lang="en-US" dirty="0" smtClean="0"/>
              <a:t>Keep it appropriate (nothing offensive).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84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Antisemitism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word “antisemitism” was coined in 1879 in  Germany, in an attempt to define anti-Jewish sentiment on a scientific basis.</a:t>
            </a:r>
          </a:p>
        </p:txBody>
      </p:sp>
      <p:pic>
        <p:nvPicPr>
          <p:cNvPr id="4098" name="Picture 2" descr="http://t3.gstatic.com/images?q=tbn:ANd9GcTGWmrfjF4dZ-ZuWQ3OjH-ioKZv9XbD_b-bIcvfB2TTnQk1HjY2a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752600"/>
            <a:ext cx="3200400" cy="3692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Antisemitism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justified Jews as a different people, nation, and later race, that threatens the mere existence of the national unity and the national state.</a:t>
            </a:r>
            <a:endParaRPr lang="en-US" dirty="0"/>
          </a:p>
        </p:txBody>
      </p:sp>
      <p:pic>
        <p:nvPicPr>
          <p:cNvPr id="2050" name="Picture 2" descr="http://martyrobertsblog.com/WordPress/wp-content/uploads/2009/01/antisemiti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76400"/>
            <a:ext cx="3810000" cy="4648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Antisemitism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Gradually antisemitism became a political ideology embraced by political parties and organizations that were determined to protest the so-called “Jewish influence” in political, social, economic, and cultural life.</a:t>
            </a:r>
            <a:endParaRPr lang="en-US" dirty="0"/>
          </a:p>
        </p:txBody>
      </p:sp>
      <p:pic>
        <p:nvPicPr>
          <p:cNvPr id="21506" name="Picture 2" descr="http://www.jewishworldreview.com/toons/lurie/antisemitism_europe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600200"/>
            <a:ext cx="36480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Antisemitism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Nazi ideology used elements of traditional antisemitism, although it mainly centered on racist antisemitism, which portrayed Jews as an inferior and destructive race.</a:t>
            </a:r>
            <a:endParaRPr lang="en-US" dirty="0"/>
          </a:p>
        </p:txBody>
      </p:sp>
      <p:pic>
        <p:nvPicPr>
          <p:cNvPr id="23556" name="Picture 4" descr="http://t1.gstatic.com/images?q=tbn:ANd9GcQnuaf8K11Y1oRQ6MLCxHtvVzvVP-eEZy7JfH3-JiwFRuIgx_R7t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752600"/>
            <a:ext cx="3743325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Antisemitism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Nazis believed in the “purity of the blood,” which guaranteed a “superior” race.</a:t>
            </a:r>
          </a:p>
          <a:p>
            <a:r>
              <a:rPr lang="en-US" dirty="0" smtClean="0"/>
              <a:t>According to their view, any mixing of blood would lead to the destruction of the so-called master race, the Germanic people of northern Europe—Nordic Aryans.</a:t>
            </a:r>
            <a:endParaRPr lang="en-US" dirty="0"/>
          </a:p>
        </p:txBody>
      </p:sp>
      <p:pic>
        <p:nvPicPr>
          <p:cNvPr id="25602" name="Picture 2" descr="http://t1.gstatic.com/images?q=tbn:ANd9GcQPLU-Y_I_NCT58rBT3L2xOVmh2D99764TsNgCtF415Hcho5bX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752600"/>
            <a:ext cx="3581400" cy="4432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Antisemitism and Propaganda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Nazi ideology did not recognize the Jewish people as human beings, but rather portrayed them as subhuman through propaganda.</a:t>
            </a:r>
          </a:p>
          <a:p>
            <a:r>
              <a:rPr lang="en-US" dirty="0" smtClean="0"/>
              <a:t>Propaganda is information, ideas, or rumors deliberately spread widely to harm a person, group, movement, institution, nation,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Propaganda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</a:p>
          <a:p>
            <a:pPr lvl="1"/>
            <a:r>
              <a:rPr lang="en-US" dirty="0" smtClean="0"/>
              <a:t>Repeats the same information over and over.</a:t>
            </a:r>
          </a:p>
          <a:p>
            <a:pPr lvl="1"/>
            <a:r>
              <a:rPr lang="en-US" dirty="0" smtClean="0"/>
              <a:t>Twists and exploits the truth.</a:t>
            </a:r>
          </a:p>
          <a:p>
            <a:pPr lvl="1"/>
            <a:r>
              <a:rPr lang="en-US" dirty="0" smtClean="0"/>
              <a:t>Appeals to people’s emotions.</a:t>
            </a:r>
          </a:p>
          <a:p>
            <a:pPr lvl="1"/>
            <a:r>
              <a:rPr lang="en-US" dirty="0" smtClean="0"/>
              <a:t>Gives the illusion that most people agree with the message.</a:t>
            </a:r>
          </a:p>
          <a:p>
            <a:pPr lvl="1"/>
            <a:r>
              <a:rPr lang="en-US" dirty="0" smtClean="0"/>
              <a:t>Talks to people in their own language.</a:t>
            </a:r>
          </a:p>
          <a:p>
            <a:pPr lvl="1"/>
            <a:r>
              <a:rPr lang="en-US" dirty="0" smtClean="0"/>
              <a:t>Uses accessible media (newspaper</a:t>
            </a:r>
            <a:r>
              <a:rPr lang="en-US" smtClean="0"/>
              <a:t>, radio, etc.)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Antisemitism and Propaganda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 smtClean="0"/>
              <a:t>Dur St</a:t>
            </a:r>
            <a:r>
              <a:rPr lang="en-US" i="1" dirty="0" smtClean="0">
                <a:latin typeface="Corbel"/>
              </a:rPr>
              <a:t>ürmer </a:t>
            </a:r>
            <a:r>
              <a:rPr lang="en-US" dirty="0" smtClean="0">
                <a:latin typeface="Corbel"/>
              </a:rPr>
              <a:t>is the most infamous antisemitic newspaper in history.</a:t>
            </a:r>
          </a:p>
          <a:p>
            <a:r>
              <a:rPr lang="en-US" dirty="0" smtClean="0">
                <a:latin typeface="Corbel"/>
              </a:rPr>
              <a:t>Beginning in 1923, every weekly issue denounced Jews in crude, vicious, and vivid ways for 22 years.</a:t>
            </a:r>
            <a:endParaRPr lang="en-US" dirty="0"/>
          </a:p>
        </p:txBody>
      </p:sp>
      <p:pic>
        <p:nvPicPr>
          <p:cNvPr id="27650" name="Picture 2" descr="http://t1.gstatic.com/images?q=tbn:ANd9GcQDhDqCdzHazTZR00m0Jykqwk1D0cUitMxT7l1I4hJh_XA4OI9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752600"/>
            <a:ext cx="3200400" cy="4603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449</Words>
  <Application>Microsoft Office PowerPoint</Application>
  <PresentationFormat>On-screen Show (4:3)</PresentationFormat>
  <Paragraphs>48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Foundry</vt:lpstr>
      <vt:lpstr>The Power of an Image: Antisemitism and Propaganda</vt:lpstr>
      <vt:lpstr>Antisemitism</vt:lpstr>
      <vt:lpstr>Antisemitism</vt:lpstr>
      <vt:lpstr>Antisemitism</vt:lpstr>
      <vt:lpstr>Antisemitism</vt:lpstr>
      <vt:lpstr>Antisemitism</vt:lpstr>
      <vt:lpstr>Antisemitism and Propaganda</vt:lpstr>
      <vt:lpstr>Propaganda Methods</vt:lpstr>
      <vt:lpstr>Antisemitism and Propaganda</vt:lpstr>
      <vt:lpstr>Antisemitism and Propaganda</vt:lpstr>
      <vt:lpstr>Antisemitism and Propaganda</vt:lpstr>
      <vt:lpstr>Assignment</vt:lpstr>
    </vt:vector>
  </TitlesOfParts>
  <Company>N/A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 Propaganda</dc:title>
  <dc:creator>Holly</dc:creator>
  <cp:lastModifiedBy>Duke, Michelle [KY]</cp:lastModifiedBy>
  <cp:revision>14</cp:revision>
  <dcterms:created xsi:type="dcterms:W3CDTF">2010-11-15T23:00:49Z</dcterms:created>
  <dcterms:modified xsi:type="dcterms:W3CDTF">2014-05-22T12:53:10Z</dcterms:modified>
</cp:coreProperties>
</file>